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28800425" cy="360013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39" userDrawn="1">
          <p15:clr>
            <a:srgbClr val="A4A3A4"/>
          </p15:clr>
        </p15:guide>
        <p15:guide id="2" pos="90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  <a:srgbClr val="0033CC"/>
    <a:srgbClr val="0066FF"/>
    <a:srgbClr val="0099FF"/>
    <a:srgbClr val="33CCFF"/>
    <a:srgbClr val="339933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82168"/>
  </p:normalViewPr>
  <p:slideViewPr>
    <p:cSldViewPr>
      <p:cViewPr>
        <p:scale>
          <a:sx n="26" d="100"/>
          <a:sy n="26" d="100"/>
        </p:scale>
        <p:origin x="1152" y="18"/>
      </p:cViewPr>
      <p:guideLst>
        <p:guide orient="horz" pos="11339"/>
        <p:guide pos="90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8A76CE8-A904-411D-B2DE-A9FDB83A63F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06FB778-5C7A-4169-A91F-EA7B9075891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D629A3AA-8FB2-A5DC-F1C7-AA6148143691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2058988" y="685800"/>
            <a:ext cx="27400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D0FC7A21-F7A1-412F-8715-120982C098D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B3F7EE17-43DA-44AA-95A8-10F1FEBAA64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B55B3BBB-D2F6-42F5-B7FB-F65CA9C898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080A158-249B-45CF-8282-BC779BCBDB50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143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35346" algn="l" rtl="0" eaLnBrk="0" fontAlgn="base" hangingPunct="0">
      <a:spcBef>
        <a:spcPct val="30000"/>
      </a:spcBef>
      <a:spcAft>
        <a:spcPct val="0"/>
      </a:spcAft>
      <a:defRPr sz="1143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870692" algn="l" rtl="0" eaLnBrk="0" fontAlgn="base" hangingPunct="0">
      <a:spcBef>
        <a:spcPct val="30000"/>
      </a:spcBef>
      <a:spcAft>
        <a:spcPct val="0"/>
      </a:spcAft>
      <a:defRPr sz="1143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06038" algn="l" rtl="0" eaLnBrk="0" fontAlgn="base" hangingPunct="0">
      <a:spcBef>
        <a:spcPct val="30000"/>
      </a:spcBef>
      <a:spcAft>
        <a:spcPct val="0"/>
      </a:spcAft>
      <a:defRPr sz="1143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741383" algn="l" rtl="0" eaLnBrk="0" fontAlgn="base" hangingPunct="0">
      <a:spcBef>
        <a:spcPct val="30000"/>
      </a:spcBef>
      <a:spcAft>
        <a:spcPct val="0"/>
      </a:spcAft>
      <a:defRPr sz="1143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176729" algn="l" defTabSz="870692" rtl="0" eaLnBrk="1" latinLnBrk="0" hangingPunct="1">
      <a:defRPr sz="1143" kern="1200">
        <a:solidFill>
          <a:schemeClr val="tx1"/>
        </a:solidFill>
        <a:latin typeface="+mn-lt"/>
        <a:ea typeface="+mn-ea"/>
        <a:cs typeface="+mn-cs"/>
      </a:defRPr>
    </a:lvl6pPr>
    <a:lvl7pPr marL="2612075" algn="l" defTabSz="870692" rtl="0" eaLnBrk="1" latinLnBrk="0" hangingPunct="1">
      <a:defRPr sz="1143" kern="1200">
        <a:solidFill>
          <a:schemeClr val="tx1"/>
        </a:solidFill>
        <a:latin typeface="+mn-lt"/>
        <a:ea typeface="+mn-ea"/>
        <a:cs typeface="+mn-cs"/>
      </a:defRPr>
    </a:lvl7pPr>
    <a:lvl8pPr marL="3047421" algn="l" defTabSz="870692" rtl="0" eaLnBrk="1" latinLnBrk="0" hangingPunct="1">
      <a:defRPr sz="1143" kern="1200">
        <a:solidFill>
          <a:schemeClr val="tx1"/>
        </a:solidFill>
        <a:latin typeface="+mn-lt"/>
        <a:ea typeface="+mn-ea"/>
        <a:cs typeface="+mn-cs"/>
      </a:defRPr>
    </a:lvl8pPr>
    <a:lvl9pPr marL="3482767" algn="l" defTabSz="870692" rtl="0" eaLnBrk="1" latinLnBrk="0" hangingPunct="1">
      <a:defRPr sz="114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5891886"/>
            <a:ext cx="24480361" cy="12533795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18909032"/>
            <a:ext cx="21600319" cy="8691984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40371-D4D8-479C-9D4E-C2C7B23871E7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3192359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40371-D4D8-479C-9D4E-C2C7B23871E7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2195474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8975341"/>
            <a:ext cx="24840367" cy="14975549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4092564"/>
            <a:ext cx="24840367" cy="7875287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7A359-E331-408E-A086-E0B63F1705CB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48055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9583686"/>
            <a:ext cx="12240181" cy="2284251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9583686"/>
            <a:ext cx="12240181" cy="2284251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78412-79D5-4D5B-9919-BEEFD1B758A0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48773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1916745"/>
            <a:ext cx="24840367" cy="695859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8825327"/>
            <a:ext cx="12183928" cy="4325157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3150484"/>
            <a:ext cx="12183928" cy="1934238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8825327"/>
            <a:ext cx="12243932" cy="4325157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3150484"/>
            <a:ext cx="12243932" cy="1934238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CEFF-A538-4D3E-9AB4-C77CB0379A99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45154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40371-D4D8-479C-9D4E-C2C7B23871E7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7379604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40371-D4D8-479C-9D4E-C2C7B23871E7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7196279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400088"/>
            <a:ext cx="9288887" cy="840030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5183532"/>
            <a:ext cx="14580215" cy="25584275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0800398"/>
            <a:ext cx="9288887" cy="20009072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C32FF-A79C-4813-854A-C165ED4E1B59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95380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400088"/>
            <a:ext cx="9288887" cy="840030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5183532"/>
            <a:ext cx="14580215" cy="25584275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0800398"/>
            <a:ext cx="9288887" cy="20009072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29226-C7FD-4978-91A3-C59889487E63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41640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40371-D4D8-479C-9D4E-C2C7B23871E7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6325214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1916737"/>
            <a:ext cx="6210092" cy="3050945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1916737"/>
            <a:ext cx="18270270" cy="3050945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40371-D4D8-479C-9D4E-C2C7B23871E7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4845441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1916745"/>
            <a:ext cx="24840367" cy="6958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9583686"/>
            <a:ext cx="24840367" cy="22842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33367903"/>
            <a:ext cx="6480096" cy="19167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33367903"/>
            <a:ext cx="9720143" cy="19167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33367903"/>
            <a:ext cx="6480096" cy="19167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40371-D4D8-479C-9D4E-C2C7B23871E7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51365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emf"/><Relationship Id="rId7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83A39-29A6-3CFA-8563-BF89BF465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>
            <a:extLst>
              <a:ext uri="{FF2B5EF4-FFF2-40B4-BE49-F238E27FC236}">
                <a16:creationId xmlns:a16="http://schemas.microsoft.com/office/drawing/2014/main" id="{3F4075A2-DB52-CDBC-5C7C-9758970A7AF9}"/>
              </a:ext>
            </a:extLst>
          </p:cNvPr>
          <p:cNvSpPr txBox="1"/>
          <p:nvPr/>
        </p:nvSpPr>
        <p:spPr>
          <a:xfrm>
            <a:off x="1020122" y="4858408"/>
            <a:ext cx="26761594" cy="215243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pt-BR" sz="6199" b="1" dirty="0">
                <a:solidFill>
                  <a:srgbClr val="C00000"/>
                </a:solidFill>
                <a:latin typeface="Arial" panose="020B0604020202020204" pitchFamily="34" charset="0"/>
                <a:ea typeface="Geneva" panose="020B0503030404040204" pitchFamily="124" charset="-128"/>
                <a:cs typeface="Arial" panose="020B0604020202020204" pitchFamily="34" charset="0"/>
              </a:rPr>
              <a:t>Título do trabalho Arial, negrito, corpo 72pt, podendo ser reduzido para até corpo 60, caso a quantidade de texto ultrapasse o espaço delimitado</a:t>
            </a:r>
            <a:endParaRPr lang="en-US" sz="6199" dirty="0">
              <a:solidFill>
                <a:srgbClr val="C00000"/>
              </a:solidFill>
              <a:latin typeface="Arial" panose="020B0604020202020204" pitchFamily="34" charset="0"/>
              <a:ea typeface="Geneva" panose="020B0503030404040204" pitchFamily="124" charset="-128"/>
              <a:cs typeface="Arial" panose="020B0604020202020204" pitchFamily="34" charset="0"/>
            </a:endParaRPr>
          </a:p>
        </p:txBody>
      </p:sp>
      <p:sp>
        <p:nvSpPr>
          <p:cNvPr id="3075" name="Title 1">
            <a:extLst>
              <a:ext uri="{FF2B5EF4-FFF2-40B4-BE49-F238E27FC236}">
                <a16:creationId xmlns:a16="http://schemas.microsoft.com/office/drawing/2014/main" id="{E79939B5-430F-9EC7-C062-68CD2ABCF3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0173" y="7010849"/>
            <a:ext cx="24481490" cy="1965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4006" tIns="192003" rIns="384006" bIns="192003" anchor="ctr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5000" b="1" dirty="0">
                <a:latin typeface="Arial" panose="020B0604020202020204" pitchFamily="34" charset="0"/>
                <a:cs typeface="Arial" panose="020B0604020202020204" pitchFamily="34" charset="0"/>
              </a:rPr>
              <a:t>Nomes dos autores: </a:t>
            </a:r>
            <a:r>
              <a:rPr lang="pt-BR" altLang="pt-BR" sz="5000" b="1" dirty="0" err="1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BR" altLang="pt-BR" sz="5000" b="1" dirty="0">
                <a:latin typeface="Arial" panose="020B0604020202020204" pitchFamily="34" charset="0"/>
                <a:cs typeface="Arial" panose="020B0604020202020204" pitchFamily="34" charset="0"/>
              </a:rPr>
              <a:t>, negrito, corpo 50pt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dirty="0">
                <a:latin typeface="Arial" panose="020B0604020202020204" pitchFamily="34" charset="0"/>
                <a:cs typeface="Arial" panose="020B0604020202020204" pitchFamily="34" charset="0"/>
              </a:rPr>
              <a:t>Instituições e endereço eletrônico: </a:t>
            </a:r>
            <a:r>
              <a:rPr lang="pt-BR" altLang="pt-BR" sz="4000" dirty="0" err="1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BR" altLang="pt-BR" sz="4000" dirty="0">
                <a:latin typeface="Arial" panose="020B0604020202020204" pitchFamily="34" charset="0"/>
                <a:cs typeface="Arial" panose="020B0604020202020204" pitchFamily="34" charset="0"/>
              </a:rPr>
              <a:t>, regular, corpo 40pt </a:t>
            </a:r>
            <a:endParaRPr lang="en-US" alt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Subtitle 2">
            <a:extLst>
              <a:ext uri="{FF2B5EF4-FFF2-40B4-BE49-F238E27FC236}">
                <a16:creationId xmlns:a16="http://schemas.microsoft.com/office/drawing/2014/main" id="{39386431-98A3-B4D4-C927-A2A6E0027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0917" y="15127865"/>
            <a:ext cx="12798777" cy="542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5400" b="1" dirty="0">
                <a:latin typeface="Arial" panose="020B0604020202020204" pitchFamily="34" charset="0"/>
                <a:cs typeface="Geneva" pitchFamily="34" charset="0"/>
              </a:rPr>
              <a:t>MATERIAIS E MÉTODOS</a:t>
            </a:r>
            <a:endParaRPr lang="pt-BR" altLang="pt-BR" sz="5400" dirty="0">
              <a:latin typeface="Arial" panose="020B0604020202020204" pitchFamily="34" charset="0"/>
              <a:cs typeface="Geneva" pitchFamily="34" charset="0"/>
            </a:endParaRPr>
          </a:p>
          <a:p>
            <a:pPr eaLnBrk="1" hangingPunct="1">
              <a:buFontTx/>
              <a:buNone/>
            </a:pP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endParaRPr lang="pt-BR" altLang="pt-BR" sz="2132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3077" name="Subtitle 2">
            <a:extLst>
              <a:ext uri="{FF2B5EF4-FFF2-40B4-BE49-F238E27FC236}">
                <a16:creationId xmlns:a16="http://schemas.microsoft.com/office/drawing/2014/main" id="{C1BCEFFB-EC29-CC84-93CC-BA065FA96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35144" y="26353475"/>
            <a:ext cx="12798778" cy="3863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buFontTx/>
              <a:buNone/>
            </a:pPr>
            <a:r>
              <a:rPr lang="pt-BR" altLang="pt-BR" sz="5400" b="1" dirty="0">
                <a:latin typeface="Arial" panose="020B0604020202020204" pitchFamily="34" charset="0"/>
                <a:cs typeface="Geneva" pitchFamily="34" charset="0"/>
              </a:rPr>
              <a:t>CONSIDERAÇÕES FINAIS</a:t>
            </a:r>
          </a:p>
          <a:p>
            <a:pPr eaLnBrk="1" hangingPunct="1">
              <a:buFontTx/>
              <a:buNone/>
            </a:pP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nnnnnnnnnnbbbbbbbbbbbbbbbaaaaaaaaaaaaaaaaaaacccccccckkkkkknnnnnnnnnnbbbbbbbbbbbbbbbaaaaaaaaaaaaaaaaaaacccccccckkkkkk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endParaRPr lang="en-US" altLang="pt-BR" sz="32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3078" name="Subtitle 2">
            <a:extLst>
              <a:ext uri="{FF2B5EF4-FFF2-40B4-BE49-F238E27FC236}">
                <a16:creationId xmlns:a16="http://schemas.microsoft.com/office/drawing/2014/main" id="{3561CE93-283D-F081-C78F-FC7DED3CF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82938" y="30514968"/>
            <a:ext cx="12798777" cy="4513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5400" b="1" dirty="0">
                <a:latin typeface="Arial" panose="020B0604020202020204" pitchFamily="34" charset="0"/>
                <a:cs typeface="Geneva" pitchFamily="34" charset="0"/>
              </a:rPr>
              <a:t>REFERÊNCIAS </a:t>
            </a:r>
          </a:p>
          <a:p>
            <a:pPr eaLnBrk="1" hangingPunct="1">
              <a:buFontTx/>
              <a:buNone/>
            </a:pP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</a:p>
        </p:txBody>
      </p:sp>
      <p:sp>
        <p:nvSpPr>
          <p:cNvPr id="3079" name="Subtitle 2">
            <a:extLst>
              <a:ext uri="{FF2B5EF4-FFF2-40B4-BE49-F238E27FC236}">
                <a16:creationId xmlns:a16="http://schemas.microsoft.com/office/drawing/2014/main" id="{69877FA7-1A11-8B8B-B4B7-702F639A7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0917" y="20730354"/>
            <a:ext cx="12798777" cy="7862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5400" b="1" dirty="0">
                <a:latin typeface="Arial" panose="020B0604020202020204" pitchFamily="34" charset="0"/>
                <a:cs typeface="Geneva" pitchFamily="34" charset="0"/>
              </a:rPr>
              <a:t>RESULTADOS E DISCUSSÃO</a:t>
            </a:r>
          </a:p>
          <a:p>
            <a:pPr eaLnBrk="1" hangingPunct="1">
              <a:buFontTx/>
              <a:buNone/>
            </a:pP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endParaRPr lang="en-US" altLang="pt-BR" sz="3200" dirty="0">
              <a:latin typeface="Arial" panose="020B0604020202020204" pitchFamily="34" charset="0"/>
              <a:cs typeface="Geneva" pitchFamily="34" charset="0"/>
            </a:endParaRPr>
          </a:p>
        </p:txBody>
      </p:sp>
      <p:graphicFrame>
        <p:nvGraphicFramePr>
          <p:cNvPr id="64" name="Table 16">
            <a:extLst>
              <a:ext uri="{FF2B5EF4-FFF2-40B4-BE49-F238E27FC236}">
                <a16:creationId xmlns:a16="http://schemas.microsoft.com/office/drawing/2014/main" id="{7BEAFB78-484D-E065-1166-B2687092D7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331114"/>
              </p:ext>
            </p:extLst>
          </p:nvPr>
        </p:nvGraphicFramePr>
        <p:xfrm>
          <a:off x="1018710" y="28859922"/>
          <a:ext cx="12725410" cy="413833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45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5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50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50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450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27667"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 err="1"/>
                        <a:t>Coluna</a:t>
                      </a:r>
                      <a:r>
                        <a:rPr lang="en-US" sz="2800" baseline="0" dirty="0"/>
                        <a:t> 1</a:t>
                      </a:r>
                    </a:p>
                  </a:txBody>
                  <a:tcPr marL="81268" marR="81268" marT="40639" marB="40639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aseline="0" dirty="0" err="1"/>
                        <a:t>Coluna</a:t>
                      </a:r>
                      <a:r>
                        <a:rPr lang="en-US" sz="2800" baseline="0" dirty="0"/>
                        <a:t> 2</a:t>
                      </a:r>
                    </a:p>
                  </a:txBody>
                  <a:tcPr marL="81268" marR="81268" marT="40639" marB="40639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aseline="0" dirty="0" err="1"/>
                        <a:t>Coluna</a:t>
                      </a:r>
                      <a:r>
                        <a:rPr lang="en-US" sz="2800" baseline="0" dirty="0"/>
                        <a:t> 3</a:t>
                      </a:r>
                    </a:p>
                  </a:txBody>
                  <a:tcPr marL="81268" marR="81268" marT="40639" marB="40639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aseline="0" dirty="0" err="1"/>
                        <a:t>Coluna</a:t>
                      </a:r>
                      <a:r>
                        <a:rPr lang="en-US" sz="2800" baseline="0" dirty="0"/>
                        <a:t> 4</a:t>
                      </a:r>
                    </a:p>
                  </a:txBody>
                  <a:tcPr marL="81268" marR="81268" marT="40639" marB="40639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baseline="0" dirty="0" err="1"/>
                        <a:t>Coluna</a:t>
                      </a:r>
                      <a:r>
                        <a:rPr lang="en-US" sz="2800" baseline="0" dirty="0"/>
                        <a:t> 5</a:t>
                      </a:r>
                    </a:p>
                  </a:txBody>
                  <a:tcPr marL="81268" marR="81268" marT="40639" marB="4063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7667"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/>
                        <a:t>123</a:t>
                      </a:r>
                    </a:p>
                  </a:txBody>
                  <a:tcPr marL="81268" marR="81268" marT="40639" marB="406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/>
                        <a:t>123</a:t>
                      </a:r>
                    </a:p>
                  </a:txBody>
                  <a:tcPr marL="81268" marR="81268" marT="40639" marB="406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/>
                        <a:t>123</a:t>
                      </a:r>
                    </a:p>
                  </a:txBody>
                  <a:tcPr marL="81268" marR="81268" marT="40639" marB="406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/>
                        <a:t>123</a:t>
                      </a:r>
                    </a:p>
                  </a:txBody>
                  <a:tcPr marL="81268" marR="81268" marT="40639" marB="406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/>
                        <a:t>123</a:t>
                      </a:r>
                    </a:p>
                  </a:txBody>
                  <a:tcPr marL="81268" marR="81268" marT="40639" marB="4063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7667"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/>
                        <a:t>123</a:t>
                      </a:r>
                    </a:p>
                  </a:txBody>
                  <a:tcPr marL="81268" marR="81268" marT="40639" marB="406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/>
                        <a:t>123</a:t>
                      </a:r>
                    </a:p>
                  </a:txBody>
                  <a:tcPr marL="81268" marR="81268" marT="40639" marB="406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/>
                        <a:t>123</a:t>
                      </a:r>
                    </a:p>
                  </a:txBody>
                  <a:tcPr marL="81268" marR="81268" marT="40639" marB="406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/>
                        <a:t>123</a:t>
                      </a:r>
                    </a:p>
                  </a:txBody>
                  <a:tcPr marL="81268" marR="81268" marT="40639" marB="406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/>
                        <a:t>123</a:t>
                      </a:r>
                    </a:p>
                  </a:txBody>
                  <a:tcPr marL="81268" marR="81268" marT="40639" marB="4063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7667"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/>
                        <a:t>123</a:t>
                      </a:r>
                    </a:p>
                  </a:txBody>
                  <a:tcPr marL="81268" marR="81268" marT="40639" marB="406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/>
                        <a:t>123</a:t>
                      </a:r>
                    </a:p>
                  </a:txBody>
                  <a:tcPr marL="81268" marR="81268" marT="40639" marB="406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/>
                        <a:t>123</a:t>
                      </a:r>
                    </a:p>
                  </a:txBody>
                  <a:tcPr marL="81268" marR="81268" marT="40639" marB="406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/>
                        <a:t>123</a:t>
                      </a:r>
                    </a:p>
                  </a:txBody>
                  <a:tcPr marL="81268" marR="81268" marT="40639" marB="406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/>
                        <a:t>123</a:t>
                      </a:r>
                    </a:p>
                  </a:txBody>
                  <a:tcPr marL="81268" marR="81268" marT="40639" marB="4063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7667"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/>
                        <a:t>123</a:t>
                      </a:r>
                    </a:p>
                  </a:txBody>
                  <a:tcPr marL="81268" marR="81268" marT="40639" marB="406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/>
                        <a:t>123</a:t>
                      </a:r>
                    </a:p>
                  </a:txBody>
                  <a:tcPr marL="81268" marR="81268" marT="40639" marB="406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/>
                        <a:t>123</a:t>
                      </a:r>
                    </a:p>
                  </a:txBody>
                  <a:tcPr marL="81268" marR="81268" marT="40639" marB="406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/>
                        <a:t>123</a:t>
                      </a:r>
                    </a:p>
                  </a:txBody>
                  <a:tcPr marL="81268" marR="81268" marT="40639" marB="406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/>
                        <a:t>123</a:t>
                      </a:r>
                    </a:p>
                  </a:txBody>
                  <a:tcPr marL="81268" marR="81268" marT="40639" marB="4063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109" name="Chart 15">
            <a:extLst>
              <a:ext uri="{FF2B5EF4-FFF2-40B4-BE49-F238E27FC236}">
                <a16:creationId xmlns:a16="http://schemas.microsoft.com/office/drawing/2014/main" id="{A438F7B8-166F-9D89-97E8-77351825E2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0579588"/>
              </p:ext>
            </p:extLst>
          </p:nvPr>
        </p:nvGraphicFramePr>
        <p:xfrm>
          <a:off x="15317006" y="17007771"/>
          <a:ext cx="11172929" cy="54987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4390640" imgH="7076520" progId="Excel.Chart.8">
                  <p:embed/>
                </p:oleObj>
              </mc:Choice>
              <mc:Fallback>
                <p:oleObj r:id="rId2" imgW="14390640" imgH="7076520" progId="Excel.Chart.8">
                  <p:embed/>
                  <p:pic>
                    <p:nvPicPr>
                      <p:cNvPr id="3109" name="Chart 15">
                        <a:extLst>
                          <a:ext uri="{FF2B5EF4-FFF2-40B4-BE49-F238E27FC236}">
                            <a16:creationId xmlns:a16="http://schemas.microsoft.com/office/drawing/2014/main" id="{E7998700-904C-2A91-D556-B2C6491A5F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17006" y="17007771"/>
                        <a:ext cx="11172929" cy="54987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0" name="Rectangle 37">
            <a:extLst>
              <a:ext uri="{FF2B5EF4-FFF2-40B4-BE49-F238E27FC236}">
                <a16:creationId xmlns:a16="http://schemas.microsoft.com/office/drawing/2014/main" id="{D4EF76A3-2AD0-FBB8-7B82-3CF8DE7C225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070916" y="4104959"/>
            <a:ext cx="26710799" cy="45151"/>
          </a:xfrm>
          <a:prstGeom prst="rect">
            <a:avLst/>
          </a:prstGeom>
          <a:solidFill>
            <a:srgbClr val="FFFFFF"/>
          </a:solidFill>
          <a:ln w="38100">
            <a:solidFill>
              <a:srgbClr val="C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600">
              <a:ea typeface="MS PGothic" panose="020B0600070205080204" pitchFamily="34" charset="-128"/>
            </a:endParaRPr>
          </a:p>
        </p:txBody>
      </p:sp>
      <p:sp>
        <p:nvSpPr>
          <p:cNvPr id="3111" name="Rectangle 37">
            <a:extLst>
              <a:ext uri="{FF2B5EF4-FFF2-40B4-BE49-F238E27FC236}">
                <a16:creationId xmlns:a16="http://schemas.microsoft.com/office/drawing/2014/main" id="{16DDFE8B-1A4E-C222-E00B-1679E62F8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945" y="9135013"/>
            <a:ext cx="26628965" cy="40919"/>
          </a:xfrm>
          <a:prstGeom prst="rect">
            <a:avLst/>
          </a:prstGeom>
          <a:solidFill>
            <a:srgbClr val="FFFFFF"/>
          </a:solidFill>
          <a:ln w="38100">
            <a:solidFill>
              <a:srgbClr val="C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600">
              <a:ea typeface="MS PGothic" panose="020B0600070205080204" pitchFamily="34" charset="-128"/>
            </a:endParaRPr>
          </a:p>
        </p:txBody>
      </p:sp>
      <p:sp>
        <p:nvSpPr>
          <p:cNvPr id="3112" name="Subtitle 2">
            <a:extLst>
              <a:ext uri="{FF2B5EF4-FFF2-40B4-BE49-F238E27FC236}">
                <a16:creationId xmlns:a16="http://schemas.microsoft.com/office/drawing/2014/main" id="{EB7A63E2-7C66-2A25-A551-78D435AD6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0917" y="10367509"/>
            <a:ext cx="12798777" cy="4483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5400" b="1" dirty="0">
                <a:latin typeface="Arial" panose="020B0604020202020204" pitchFamily="34" charset="0"/>
                <a:cs typeface="Geneva" pitchFamily="34" charset="0"/>
              </a:rPr>
              <a:t>INTRODUÇÃO</a:t>
            </a:r>
          </a:p>
          <a:p>
            <a:pPr eaLnBrk="1" hangingPunct="1">
              <a:buFontTx/>
              <a:buNone/>
            </a:pP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</a:t>
            </a:r>
          </a:p>
          <a:p>
            <a:pPr eaLnBrk="1" hangingPunct="1">
              <a:buFontTx/>
              <a:buNone/>
            </a:pP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3200" dirty="0" err="1">
                <a:latin typeface="Arial" panose="020B0604020202020204" pitchFamily="34" charset="0"/>
                <a:cs typeface="Geneva" pitchFamily="34" charset="0"/>
              </a:rPr>
              <a:t>nnnnnnnnnnbbbbbbbbbbbbbbbaaaaaaaaaaaaaaaaaaacccccccckkkkkk</a:t>
            </a: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 nnnnnnnnnnbbbbbbbbbbbbbbbaaaaaaaaaaaaaaaaaaacccccccckkkkkknnnnnnnnnnbbbbbbbbbbbbbbbaaaaaaaaaaaaaaaaaaacccccccckkkkkk</a:t>
            </a:r>
            <a:endParaRPr lang="en-US" altLang="pt-BR" sz="3200" dirty="0">
              <a:latin typeface="Arial" panose="020B0604020202020204" pitchFamily="34" charset="0"/>
              <a:cs typeface="Geneva" pitchFamily="34" charset="0"/>
            </a:endParaRPr>
          </a:p>
        </p:txBody>
      </p:sp>
      <p:graphicFrame>
        <p:nvGraphicFramePr>
          <p:cNvPr id="3113" name="Objeto 10">
            <a:extLst>
              <a:ext uri="{FF2B5EF4-FFF2-40B4-BE49-F238E27FC236}">
                <a16:creationId xmlns:a16="http://schemas.microsoft.com/office/drawing/2014/main" id="{7086C5C2-B63C-24A9-52CF-0023847694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7422303"/>
              </p:ext>
            </p:extLst>
          </p:nvPr>
        </p:nvGraphicFramePr>
        <p:xfrm>
          <a:off x="15018213" y="10556575"/>
          <a:ext cx="12797367" cy="4917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4397562" imgH="5869963" progId="Excel.Chart.8">
                  <p:embed/>
                </p:oleObj>
              </mc:Choice>
              <mc:Fallback>
                <p:oleObj r:id="rId4" imgW="14397562" imgH="5869963" progId="Excel.Chart.8">
                  <p:embed/>
                  <p:pic>
                    <p:nvPicPr>
                      <p:cNvPr id="3113" name="Objeto 10">
                        <a:extLst>
                          <a:ext uri="{FF2B5EF4-FFF2-40B4-BE49-F238E27FC236}">
                            <a16:creationId xmlns:a16="http://schemas.microsoft.com/office/drawing/2014/main" id="{236A5832-7FC5-71C2-C5D1-180CFCDCE4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18213" y="10556575"/>
                        <a:ext cx="12797367" cy="49171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5" name="CaixaDeTexto 1">
            <a:extLst>
              <a:ext uri="{FF2B5EF4-FFF2-40B4-BE49-F238E27FC236}">
                <a16:creationId xmlns:a16="http://schemas.microsoft.com/office/drawing/2014/main" id="{CA979259-B5B0-B07F-0849-5B6AE70A8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711" y="33152827"/>
            <a:ext cx="3792649" cy="91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Tabela 1 -</a:t>
            </a:r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 Título da tabela</a:t>
            </a:r>
          </a:p>
          <a:p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</a:p>
        </p:txBody>
      </p:sp>
      <p:sp>
        <p:nvSpPr>
          <p:cNvPr id="3116" name="CaixaDeTexto 18">
            <a:extLst>
              <a:ext uri="{FF2B5EF4-FFF2-40B4-BE49-F238E27FC236}">
                <a16:creationId xmlns:a16="http://schemas.microsoft.com/office/drawing/2014/main" id="{E7572BA4-BF1A-25AF-3EAF-69F4D17E8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56309" y="15722085"/>
            <a:ext cx="37926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Figura 1 -</a:t>
            </a:r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 Título da figura</a:t>
            </a:r>
          </a:p>
          <a:p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</a:p>
        </p:txBody>
      </p:sp>
      <p:sp>
        <p:nvSpPr>
          <p:cNvPr id="3117" name="CaixaDeTexto 19">
            <a:extLst>
              <a:ext uri="{FF2B5EF4-FFF2-40B4-BE49-F238E27FC236}">
                <a16:creationId xmlns:a16="http://schemas.microsoft.com/office/drawing/2014/main" id="{17B8CE59-CE94-B8BD-F5BB-E91C0DA95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82939" y="22542668"/>
            <a:ext cx="3866019" cy="83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Figura 2 -</a:t>
            </a:r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 Título da figura</a:t>
            </a:r>
          </a:p>
          <a:p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</a:p>
        </p:txBody>
      </p:sp>
      <p:sp>
        <p:nvSpPr>
          <p:cNvPr id="3118" name="Retângulo 2">
            <a:extLst>
              <a:ext uri="{FF2B5EF4-FFF2-40B4-BE49-F238E27FC236}">
                <a16:creationId xmlns:a16="http://schemas.microsoft.com/office/drawing/2014/main" id="{3EB36249-D4F3-439D-3794-C1358A5EE7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82940" y="23545795"/>
            <a:ext cx="12850983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nnnnnnnnnnbbbbbbbbbbbbbbbaaaaaaaaaaaaaaaaaaacccccccckkkkkkkkkkkkkkkkkkkpppppppppppppppnnnnnnnnnnbbbbbbbbbbbbbbbaaaaaaaaaaaaaaaaaaacccccccckkkkkkkkkkkkkkkkkkkpppppppppppppppnnnnnnnnnnbbbbbbbbbbbbbbbaa</a:t>
            </a:r>
            <a:endParaRPr lang="pt-BR" altLang="pt-BR" sz="32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864CA53-86CF-2A0B-E23D-F1FA96438A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0" b="16113"/>
          <a:stretch>
            <a:fillRect/>
          </a:stretch>
        </p:blipFill>
        <p:spPr bwMode="auto">
          <a:xfrm>
            <a:off x="9005346" y="951753"/>
            <a:ext cx="10789737" cy="2058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B830FB6-0923-5CB5-E7DB-5485BEC0B4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03471" y="559230"/>
            <a:ext cx="5315890" cy="306896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258D90F-44D2-12B8-CD1A-BAD3C99B49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943" y="531768"/>
            <a:ext cx="7391400" cy="297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0862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1523</TotalTime>
  <Words>236</Words>
  <Application>Microsoft Office PowerPoint</Application>
  <PresentationFormat>Personalizar</PresentationFormat>
  <Paragraphs>46</Paragraphs>
  <Slides>1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MS PGothic</vt:lpstr>
      <vt:lpstr>Arial</vt:lpstr>
      <vt:lpstr>Calibri</vt:lpstr>
      <vt:lpstr>Calibri Light</vt:lpstr>
      <vt:lpstr>Times New Roman</vt:lpstr>
      <vt:lpstr>Tema do Office 2013 - 2022</vt:lpstr>
      <vt:lpstr>Microsoft Excel Chart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UniRV</dc:creator>
  <cp:lastModifiedBy>Denise Oliveira</cp:lastModifiedBy>
  <cp:revision>251</cp:revision>
  <dcterms:created xsi:type="dcterms:W3CDTF">2007-11-19T21:30:54Z</dcterms:created>
  <dcterms:modified xsi:type="dcterms:W3CDTF">2025-10-22T17:40:59Z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1046-10.2.0.5965</vt:lpwstr>
  </property>
</Properties>
</file>